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305" r:id="rId4"/>
    <p:sldId id="308" r:id="rId5"/>
    <p:sldId id="341" r:id="rId6"/>
    <p:sldId id="307" r:id="rId7"/>
    <p:sldId id="309" r:id="rId8"/>
    <p:sldId id="310" r:id="rId9"/>
    <p:sldId id="280" r:id="rId10"/>
    <p:sldId id="313" r:id="rId11"/>
    <p:sldId id="304" r:id="rId12"/>
    <p:sldId id="322" r:id="rId13"/>
    <p:sldId id="321" r:id="rId14"/>
    <p:sldId id="311" r:id="rId15"/>
    <p:sldId id="320" r:id="rId16"/>
    <p:sldId id="264" r:id="rId17"/>
    <p:sldId id="295" r:id="rId18"/>
    <p:sldId id="298" r:id="rId19"/>
    <p:sldId id="331" r:id="rId20"/>
    <p:sldId id="316" r:id="rId21"/>
    <p:sldId id="315" r:id="rId22"/>
    <p:sldId id="342" r:id="rId23"/>
    <p:sldId id="325" r:id="rId24"/>
    <p:sldId id="324" r:id="rId25"/>
    <p:sldId id="317" r:id="rId26"/>
    <p:sldId id="343" r:id="rId27"/>
    <p:sldId id="318" r:id="rId28"/>
    <p:sldId id="332" r:id="rId29"/>
    <p:sldId id="319" r:id="rId30"/>
    <p:sldId id="340" r:id="rId31"/>
    <p:sldId id="326" r:id="rId32"/>
    <p:sldId id="328" r:id="rId33"/>
    <p:sldId id="323" r:id="rId34"/>
    <p:sldId id="329" r:id="rId35"/>
    <p:sldId id="335" r:id="rId36"/>
    <p:sldId id="330" r:id="rId37"/>
    <p:sldId id="333" r:id="rId38"/>
    <p:sldId id="334" r:id="rId39"/>
    <p:sldId id="337" r:id="rId40"/>
    <p:sldId id="336" r:id="rId41"/>
    <p:sldId id="338" r:id="rId42"/>
    <p:sldId id="339" r:id="rId43"/>
    <p:sldId id="284" r:id="rId44"/>
    <p:sldId id="31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4917"/>
  </p:normalViewPr>
  <p:slideViewPr>
    <p:cSldViewPr snapToGrid="0" snapToObjects="1">
      <p:cViewPr varScale="1">
        <p:scale>
          <a:sx n="115" d="100"/>
          <a:sy n="115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APOLLO SERVER: HIER BOUW JE EEN API </a:t>
            </a:r>
            <a:r>
              <a:rPr lang="en-US" b="1" dirty="0" err="1"/>
              <a:t>volledig</a:t>
            </a:r>
            <a:r>
              <a:rPr lang="en-US" b="1" dirty="0"/>
              <a:t> </a:t>
            </a:r>
            <a:r>
              <a:rPr lang="en-US" b="1" dirty="0" err="1"/>
              <a:t>afgestemd</a:t>
            </a:r>
            <a:r>
              <a:rPr lang="en-US" b="1" dirty="0"/>
              <a:t> VOOR JE CLIENT</a:t>
            </a:r>
          </a:p>
          <a:p>
            <a:r>
              <a:rPr lang="en-US" b="1" dirty="0"/>
              <a:t>API = SCHEMA</a:t>
            </a:r>
          </a:p>
          <a:p>
            <a:endParaRPr lang="en-US" b="1" dirty="0"/>
          </a:p>
          <a:p>
            <a:r>
              <a:rPr lang="en-US" b="1" dirty="0"/>
              <a:t>GRAPHQL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</a:t>
            </a:r>
            <a:endParaRPr lang="en-US" b="1" dirty="0"/>
          </a:p>
          <a:p>
            <a:r>
              <a:rPr lang="en-US" b="1" dirty="0"/>
              <a:t>------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server </a:t>
            </a:r>
            <a:r>
              <a:rPr lang="en-US" dirty="0" err="1"/>
              <a:t>zijde</a:t>
            </a:r>
            <a:endParaRPr lang="en-US" dirty="0"/>
          </a:p>
          <a:p>
            <a:r>
              <a:rPr lang="en-US" dirty="0"/>
              <a:t>GRAPHQL: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de client </a:t>
            </a:r>
            <a:r>
              <a:rPr lang="en-US" dirty="0" err="1"/>
              <a:t>zijde</a:t>
            </a:r>
            <a:r>
              <a:rPr lang="en-US" dirty="0"/>
              <a:t> + </a:t>
            </a:r>
            <a:r>
              <a:rPr lang="en-US" dirty="0" err="1"/>
              <a:t>afgestemd</a:t>
            </a:r>
            <a:r>
              <a:rPr lang="en-US" dirty="0"/>
              <a:t> op de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hyperlink" Target="https://git-sc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GraphQL</a:t>
            </a:r>
            <a:r>
              <a:rPr lang="en-US" b="1" dirty="0"/>
              <a:t> with </a:t>
            </a:r>
            <a:br>
              <a:rPr lang="en-US" b="1" dirty="0"/>
            </a:br>
            <a:r>
              <a:rPr lang="en-US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 !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b="1" dirty="0"/>
              <a:t>API </a:t>
            </a:r>
            <a:r>
              <a:rPr lang="en-US" dirty="0"/>
              <a:t>= </a:t>
            </a:r>
            <a:r>
              <a:rPr lang="en-US" i="1" dirty="0">
                <a:solidFill>
                  <a:srgbClr val="0070C0"/>
                </a:solidFill>
              </a:rPr>
              <a:t>schema</a:t>
            </a:r>
            <a:r>
              <a:rPr lang="en-US" i="1" dirty="0"/>
              <a:t> (model) for the client</a:t>
            </a:r>
            <a:endParaRPr lang="en-US" dirty="0"/>
          </a:p>
          <a:p>
            <a:r>
              <a:rPr lang="en-US" dirty="0"/>
              <a:t>API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12886-17BA-4D4B-A9BD-073241B4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2"/>
                </a:solidFill>
              </a:rPr>
              <a:t>3 Steps to build </a:t>
            </a:r>
            <a:r>
              <a:rPr lang="en-US" sz="6000" b="1" dirty="0" err="1">
                <a:solidFill>
                  <a:schemeClr val="accent2"/>
                </a:solidFill>
              </a:rPr>
              <a:t>GraphQL</a:t>
            </a:r>
            <a:r>
              <a:rPr lang="en-US" sz="6000" b="1" dirty="0">
                <a:solidFill>
                  <a:schemeClr val="accent2"/>
                </a:solidFill>
              </a:rPr>
              <a:t> API</a:t>
            </a:r>
          </a:p>
          <a:p>
            <a:pPr marL="0" indent="0" algn="ctr">
              <a:buNone/>
            </a:pPr>
            <a:endParaRPr lang="en-US" sz="60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1:</a:t>
            </a:r>
            <a:r>
              <a:rPr lang="en-US" b="1" dirty="0">
                <a:solidFill>
                  <a:srgbClr val="C00000"/>
                </a:solidFill>
              </a:rPr>
              <a:t> Build a schema = API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2:</a:t>
            </a:r>
            <a:r>
              <a:rPr lang="en-US" b="1" dirty="0">
                <a:solidFill>
                  <a:srgbClr val="C00000"/>
                </a:solidFill>
              </a:rPr>
              <a:t> Hook up your data sources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3:</a:t>
            </a:r>
            <a:r>
              <a:rPr lang="en-US" b="1" dirty="0">
                <a:solidFill>
                  <a:srgbClr val="C00000"/>
                </a:solidFill>
              </a:rPr>
              <a:t> Write your graph’s </a:t>
            </a:r>
            <a:r>
              <a:rPr lang="en-US" b="1" i="1" dirty="0">
                <a:solidFill>
                  <a:srgbClr val="C00000"/>
                </a:solidFill>
              </a:rPr>
              <a:t>Resolvers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 =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17EB-A566-674B-B62B-CE1D7F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024C-4807-404B-A902-4C0DD1C6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The shape of your query will match the shape of your response.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 (</a:t>
            </a:r>
            <a:r>
              <a:rPr lang="en-US" b="1" dirty="0" err="1"/>
              <a:t>schema.js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874E-DA4F-514B-A728-64FE3B44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Test your schema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D97F0-7C48-204A-A0FB-DDA526C8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86" y="1579176"/>
            <a:ext cx="8430951" cy="5000044"/>
          </a:xfrm>
        </p:spPr>
      </p:pic>
    </p:spTree>
    <p:extLst>
      <p:ext uri="{BB962C8B-B14F-4D97-AF65-F5344CB8AC3E}">
        <p14:creationId xmlns:p14="http://schemas.microsoft.com/office/powerpoint/2010/main" val="2343271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425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with </a:t>
            </a:r>
            <a:r>
              <a:rPr lang="en-US" b="1" dirty="0" err="1"/>
              <a:t>baseURL</a:t>
            </a:r>
            <a:r>
              <a:rPr lang="en-US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5" y="3781967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9691</TotalTime>
  <Words>882</Words>
  <Application>Microsoft Macintosh PowerPoint</Application>
  <PresentationFormat>Widescreen</PresentationFormat>
  <Paragraphs>221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Wingdings</vt:lpstr>
      <vt:lpstr>Office Theme</vt:lpstr>
      <vt:lpstr>GraphQL with  Apollo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 = API</vt:lpstr>
      <vt:lpstr>Our schema will be based on these features:</vt:lpstr>
      <vt:lpstr>schema.js</vt:lpstr>
      <vt:lpstr>What’s awesome about GraphQL</vt:lpstr>
      <vt:lpstr>Our schema will be based on these features:</vt:lpstr>
      <vt:lpstr>Mutation (schema.js)</vt:lpstr>
      <vt:lpstr> Define your Apollo server + npm start </vt:lpstr>
      <vt:lpstr>Test your schema in GraphQL Playground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117</cp:revision>
  <dcterms:created xsi:type="dcterms:W3CDTF">2019-03-13T07:54:39Z</dcterms:created>
  <dcterms:modified xsi:type="dcterms:W3CDTF">2019-04-05T18:45:14Z</dcterms:modified>
</cp:coreProperties>
</file>